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79" r:id="rId7"/>
    <p:sldId id="280" r:id="rId8"/>
    <p:sldId id="263" r:id="rId9"/>
    <p:sldId id="265" r:id="rId10"/>
    <p:sldId id="266" r:id="rId11"/>
    <p:sldId id="275" r:id="rId12"/>
    <p:sldId id="271" r:id="rId13"/>
    <p:sldId id="272" r:id="rId14"/>
    <p:sldId id="278" r:id="rId15"/>
    <p:sldId id="276" r:id="rId16"/>
    <p:sldId id="273" r:id="rId17"/>
    <p:sldId id="274" r:id="rId18"/>
    <p:sldId id="259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51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660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4015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593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4858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27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014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162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42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767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48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19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7866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783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514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769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889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27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84099" y="2919714"/>
            <a:ext cx="8915399" cy="2262781"/>
          </a:xfrm>
        </p:spPr>
        <p:txBody>
          <a:bodyPr/>
          <a:lstStyle/>
          <a:p>
            <a:r>
              <a:rPr lang="zh-TW" altLang="en-US" dirty="0" smtClean="0"/>
              <a:t>第</a:t>
            </a:r>
            <a:r>
              <a:rPr lang="en-US" altLang="zh-TW" dirty="0" smtClean="0"/>
              <a:t>13</a:t>
            </a:r>
            <a:r>
              <a:rPr lang="zh-TW" altLang="en-US" dirty="0" smtClean="0"/>
              <a:t>組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貓起來念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184099" y="5182493"/>
            <a:ext cx="8915399" cy="1526038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400" dirty="0" smtClean="0"/>
              <a:t>資訊</a:t>
            </a:r>
            <a:r>
              <a:rPr lang="en-US" altLang="zh-TW" sz="2400" dirty="0" smtClean="0"/>
              <a:t>113</a:t>
            </a:r>
            <a:r>
              <a:rPr lang="zh-TW" altLang="en-US" sz="2400" dirty="0" smtClean="0"/>
              <a:t> 鄭鈞智 </a:t>
            </a:r>
            <a:r>
              <a:rPr lang="en-US" altLang="zh-TW" sz="2400" dirty="0" smtClean="0"/>
              <a:t>E94091063</a:t>
            </a:r>
            <a:endParaRPr lang="en-US" altLang="zh-TW" sz="2400" dirty="0"/>
          </a:p>
          <a:p>
            <a:r>
              <a:rPr lang="zh-TW" altLang="en-US" sz="2400" dirty="0" smtClean="0"/>
              <a:t>資訊</a:t>
            </a:r>
            <a:r>
              <a:rPr lang="en-US" altLang="zh-TW" sz="2400" dirty="0" smtClean="0"/>
              <a:t>113</a:t>
            </a:r>
            <a:r>
              <a:rPr lang="zh-TW" altLang="en-US" sz="2400" dirty="0" smtClean="0"/>
              <a:t> 黃琳     </a:t>
            </a:r>
            <a:r>
              <a:rPr lang="en-US" altLang="zh-TW" sz="2400" dirty="0" smtClean="0"/>
              <a:t>E94091071</a:t>
            </a:r>
          </a:p>
          <a:p>
            <a:r>
              <a:rPr lang="zh-TW" altLang="en-US" sz="2400" dirty="0" smtClean="0"/>
              <a:t>資訊</a:t>
            </a:r>
            <a:r>
              <a:rPr lang="en-US" altLang="zh-TW" sz="2400" dirty="0" smtClean="0"/>
              <a:t>113</a:t>
            </a:r>
            <a:r>
              <a:rPr lang="zh-TW" altLang="en-US" sz="2400" dirty="0" smtClean="0"/>
              <a:t> 黃振庭 </a:t>
            </a:r>
            <a:r>
              <a:rPr lang="en-US" altLang="zh-TW" sz="2400" dirty="0" smtClean="0"/>
              <a:t>E94091102</a:t>
            </a:r>
            <a:endParaRPr lang="en-US" altLang="zh-TW" sz="2400" dirty="0"/>
          </a:p>
          <a:p>
            <a:r>
              <a:rPr lang="zh-TW" altLang="en-US" sz="2400" dirty="0" smtClean="0"/>
              <a:t>電機</a:t>
            </a:r>
            <a:r>
              <a:rPr lang="en-US" altLang="zh-TW" sz="2400" dirty="0" smtClean="0"/>
              <a:t>113</a:t>
            </a:r>
            <a:r>
              <a:rPr lang="zh-TW" altLang="en-US" sz="2400" dirty="0" smtClean="0"/>
              <a:t> 林志懋 </a:t>
            </a:r>
            <a:r>
              <a:rPr lang="en-US" altLang="zh-TW" sz="2400" dirty="0" smtClean="0"/>
              <a:t>E24096043</a:t>
            </a:r>
            <a:endParaRPr lang="en-US" altLang="zh-TW" sz="2400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23" y="1255738"/>
            <a:ext cx="4704659" cy="339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9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便利貼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232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小遊戲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8" t="21486" r="48493" b="33601"/>
          <a:stretch/>
        </p:blipFill>
        <p:spPr>
          <a:xfrm>
            <a:off x="2592925" y="1500554"/>
            <a:ext cx="7236875" cy="4671294"/>
          </a:xfrm>
        </p:spPr>
      </p:pic>
    </p:spTree>
    <p:extLst>
      <p:ext uri="{BB962C8B-B14F-4D97-AF65-F5344CB8AC3E}">
        <p14:creationId xmlns:p14="http://schemas.microsoft.com/office/powerpoint/2010/main" val="3037392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貪食蛇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規則、截圖、影片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0545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接方塊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按</a:t>
            </a:r>
            <a:r>
              <a:rPr lang="en-US" altLang="zh-TW" dirty="0" smtClean="0"/>
              <a:t>A</a:t>
            </a:r>
            <a:r>
              <a:rPr lang="zh-TW" altLang="en-US" dirty="0" smtClean="0"/>
              <a:t>、</a:t>
            </a:r>
            <a:r>
              <a:rPr lang="en-US" altLang="zh-TW" dirty="0" smtClean="0"/>
              <a:t>D</a:t>
            </a:r>
            <a:r>
              <a:rPr lang="zh-TW" altLang="en-US" dirty="0" smtClean="0"/>
              <a:t>向左右移動</a:t>
            </a:r>
            <a:endParaRPr lang="en-US" altLang="zh-TW" dirty="0" smtClean="0"/>
          </a:p>
          <a:p>
            <a:r>
              <a:rPr lang="zh-TW" altLang="en-US" dirty="0"/>
              <a:t>按</a:t>
            </a:r>
            <a:r>
              <a:rPr lang="zh-TW" altLang="en-US" dirty="0" smtClean="0"/>
              <a:t>左右鍵直達最左或最右</a:t>
            </a:r>
            <a:endParaRPr lang="en-US" altLang="zh-TW" dirty="0" smtClean="0"/>
          </a:p>
          <a:p>
            <a:r>
              <a:rPr lang="zh-TW" altLang="en-US" dirty="0" smtClean="0"/>
              <a:t>吃粉色方塊</a:t>
            </a:r>
            <a:r>
              <a:rPr lang="en-US" altLang="zh-TW" dirty="0" smtClean="0"/>
              <a:t>+1</a:t>
            </a:r>
            <a:r>
              <a:rPr lang="zh-TW" altLang="en-US" dirty="0" smtClean="0"/>
              <a:t>分</a:t>
            </a:r>
            <a:endParaRPr lang="en-US" altLang="zh-TW" dirty="0" smtClean="0"/>
          </a:p>
          <a:p>
            <a:r>
              <a:rPr lang="zh-TW" altLang="en-US" dirty="0"/>
              <a:t>吃金色</a:t>
            </a:r>
            <a:r>
              <a:rPr lang="zh-TW" altLang="en-US" dirty="0" smtClean="0"/>
              <a:t>方塊</a:t>
            </a:r>
            <a:r>
              <a:rPr lang="en-US" altLang="zh-TW" dirty="0" smtClean="0"/>
              <a:t>+5</a:t>
            </a:r>
            <a:r>
              <a:rPr lang="zh-TW" altLang="en-US" dirty="0" smtClean="0"/>
              <a:t>分</a:t>
            </a:r>
            <a:endParaRPr lang="en-US" altLang="zh-TW" dirty="0" smtClean="0"/>
          </a:p>
          <a:p>
            <a:r>
              <a:rPr lang="zh-TW" altLang="en-US" dirty="0"/>
              <a:t>吃紫色</a:t>
            </a:r>
            <a:r>
              <a:rPr lang="zh-TW" altLang="en-US" dirty="0" smtClean="0"/>
              <a:t>方塊會死亡</a:t>
            </a:r>
            <a:endParaRPr lang="en-US" altLang="zh-TW" dirty="0" smtClean="0"/>
          </a:p>
          <a:p>
            <a:r>
              <a:rPr lang="zh-TW" altLang="en-US" dirty="0"/>
              <a:t>不能讓粉色</a:t>
            </a:r>
            <a:r>
              <a:rPr lang="zh-TW" altLang="en-US" dirty="0" smtClean="0"/>
              <a:t>磚塊落地</a:t>
            </a:r>
            <a:endParaRPr lang="en-US" altLang="zh-TW" dirty="0" smtClean="0"/>
          </a:p>
          <a:p>
            <a:r>
              <a:rPr lang="zh-TW" altLang="en-US" dirty="0"/>
              <a:t>磚塊掉落速度會越來越</a:t>
            </a:r>
            <a:r>
              <a:rPr lang="zh-TW" altLang="en-US" dirty="0" smtClean="0"/>
              <a:t>快</a:t>
            </a:r>
            <a:endParaRPr lang="en-US" altLang="zh-TW" dirty="0" smtClean="0"/>
          </a:p>
          <a:p>
            <a:r>
              <a:rPr lang="zh-TW" altLang="en-US" dirty="0"/>
              <a:t>遊戲</a:t>
            </a:r>
            <a:r>
              <a:rPr lang="zh-TW" altLang="en-US" dirty="0" smtClean="0"/>
              <a:t>開始首</a:t>
            </a:r>
            <a:r>
              <a:rPr lang="en-US" altLang="zh-TW" dirty="0" smtClean="0"/>
              <a:t>5</a:t>
            </a:r>
            <a:r>
              <a:rPr lang="zh-TW" altLang="en-US" dirty="0" smtClean="0"/>
              <a:t>個磚塊必為粉紅色</a:t>
            </a:r>
            <a:endParaRPr lang="en-US" altLang="zh-TW" dirty="0" smtClean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r="7351"/>
          <a:stretch/>
        </p:blipFill>
        <p:spPr>
          <a:xfrm>
            <a:off x="5987478" y="1203009"/>
            <a:ext cx="5631424" cy="370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65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9" r="7435"/>
          <a:stretch/>
        </p:blipFill>
        <p:spPr>
          <a:xfrm>
            <a:off x="217152" y="3480628"/>
            <a:ext cx="4462693" cy="295026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r="7647"/>
          <a:stretch/>
        </p:blipFill>
        <p:spPr>
          <a:xfrm>
            <a:off x="3534609" y="164387"/>
            <a:ext cx="5251143" cy="34812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" r="7194"/>
          <a:stretch/>
        </p:blipFill>
        <p:spPr>
          <a:xfrm>
            <a:off x="7046912" y="3480628"/>
            <a:ext cx="4734780" cy="312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91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接</a:t>
            </a:r>
            <a:r>
              <a:rPr lang="zh-TW" altLang="en-US" dirty="0" smtClean="0"/>
              <a:t>方塊試玩影片</a:t>
            </a:r>
            <a:endParaRPr lang="zh-TW" altLang="en-US" dirty="0"/>
          </a:p>
        </p:txBody>
      </p:sp>
      <p:pic>
        <p:nvPicPr>
          <p:cNvPr id="4" name="錄製_2022_01_08_19_23_52_81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922" y="2195146"/>
            <a:ext cx="5746750" cy="3778250"/>
          </a:xfrm>
        </p:spPr>
      </p:pic>
      <p:pic>
        <p:nvPicPr>
          <p:cNvPr id="5" name="錄製_2022_01_08_19_25_57_83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53662" y="2195146"/>
            <a:ext cx="5746750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7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小鋼琴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67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打磚塊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450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鄭鈞智</a:t>
            </a:r>
            <a:r>
              <a:rPr lang="zh-TW" altLang="en-US" sz="3200" dirty="0"/>
              <a:t>：</a:t>
            </a:r>
            <a:r>
              <a:rPr lang="zh-TW" altLang="en-US" sz="3200" dirty="0" smtClean="0"/>
              <a:t>介面設計、計時器、接方塊遊戲</a:t>
            </a:r>
            <a:endParaRPr lang="en-US" altLang="zh-TW" sz="3200" dirty="0" smtClean="0"/>
          </a:p>
          <a:p>
            <a:r>
              <a:rPr lang="zh-TW" altLang="en-US" sz="3200" dirty="0" smtClean="0"/>
              <a:t>黃琳</a:t>
            </a:r>
            <a:r>
              <a:rPr lang="zh-TW" altLang="en-US" sz="3200" dirty="0"/>
              <a:t>：</a:t>
            </a:r>
            <a:r>
              <a:rPr lang="zh-TW" altLang="en-US" sz="3200" dirty="0" smtClean="0"/>
              <a:t>貓咪養成、貓咪圖片、小鋼琴遊戲</a:t>
            </a:r>
            <a:endParaRPr lang="en-US" altLang="zh-TW" sz="3200" dirty="0" smtClean="0"/>
          </a:p>
          <a:p>
            <a:r>
              <a:rPr lang="zh-TW" altLang="en-US" sz="3200" dirty="0" smtClean="0"/>
              <a:t>黃振庭</a:t>
            </a:r>
            <a:r>
              <a:rPr lang="zh-TW" altLang="en-US" sz="3200" dirty="0"/>
              <a:t>：</a:t>
            </a:r>
            <a:r>
              <a:rPr lang="zh-TW" altLang="en-US" sz="3200" dirty="0" smtClean="0"/>
              <a:t>週</a:t>
            </a:r>
            <a:r>
              <a:rPr lang="zh-TW" altLang="en-US" sz="3200" dirty="0"/>
              <a:t>計畫表、貪食蛇</a:t>
            </a:r>
            <a:r>
              <a:rPr lang="zh-TW" altLang="en-US" sz="3200" dirty="0" smtClean="0"/>
              <a:t>遊戲</a:t>
            </a:r>
            <a:endParaRPr lang="en-US" altLang="zh-TW" sz="3200" dirty="0"/>
          </a:p>
          <a:p>
            <a:r>
              <a:rPr lang="zh-TW" altLang="en-US" sz="3200" dirty="0" smtClean="0"/>
              <a:t>林志懋：小算盤、便利貼、打磚塊遊戲</a:t>
            </a:r>
            <a:endParaRPr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1586878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設計理念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Forest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0" y="2774006"/>
            <a:ext cx="6953250" cy="3657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64" y="2771089"/>
            <a:ext cx="3553428" cy="366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6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設計理念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 smtClean="0"/>
              <a:t>讀書除了計時還需要什麼？</a:t>
            </a:r>
            <a:endParaRPr lang="en-US" altLang="zh-TW" sz="3200" dirty="0" smtClean="0"/>
          </a:p>
          <a:p>
            <a:r>
              <a:rPr lang="zh-TW" altLang="en-US" sz="3200" dirty="0" smtClean="0"/>
              <a:t>週計畫表</a:t>
            </a:r>
            <a:endParaRPr lang="en-US" altLang="zh-TW" sz="3200" dirty="0" smtClean="0"/>
          </a:p>
          <a:p>
            <a:r>
              <a:rPr lang="zh-TW" altLang="en-US" sz="3200" dirty="0" smtClean="0"/>
              <a:t>小算盤</a:t>
            </a:r>
            <a:endParaRPr lang="en-US" altLang="zh-TW" sz="3200" dirty="0" smtClean="0"/>
          </a:p>
          <a:p>
            <a:r>
              <a:rPr lang="zh-TW" altLang="en-US" sz="3200" dirty="0" smtClean="0"/>
              <a:t>便利貼</a:t>
            </a:r>
            <a:endParaRPr lang="en-US" altLang="zh-TW" sz="3200" dirty="0" smtClean="0"/>
          </a:p>
          <a:p>
            <a:r>
              <a:rPr lang="zh-TW" altLang="en-US" sz="3200" dirty="0"/>
              <a:t>紓壓</a:t>
            </a:r>
            <a:r>
              <a:rPr lang="zh-TW" altLang="en-US" sz="3200" dirty="0" smtClean="0"/>
              <a:t>用小遊戲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594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主介面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" t="15436" r="52027" b="39651"/>
          <a:stretch/>
        </p:blipFill>
        <p:spPr>
          <a:xfrm>
            <a:off x="2391505" y="1477107"/>
            <a:ext cx="7649310" cy="4970762"/>
          </a:xfrm>
        </p:spPr>
      </p:pic>
    </p:spTree>
    <p:extLst>
      <p:ext uri="{BB962C8B-B14F-4D97-AF65-F5344CB8AC3E}">
        <p14:creationId xmlns:p14="http://schemas.microsoft.com/office/powerpoint/2010/main" val="368218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計時、養成</a:t>
            </a:r>
            <a:endParaRPr lang="zh-TW" altLang="en-US" dirty="0"/>
          </a:p>
        </p:txBody>
      </p:sp>
      <p:pic>
        <p:nvPicPr>
          <p:cNvPr id="11" name="錄製_2022_01_08_19_17_37_18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12871" y="1800807"/>
            <a:ext cx="5563088" cy="3627438"/>
          </a:xfrm>
        </p:spPr>
      </p:pic>
      <p:pic>
        <p:nvPicPr>
          <p:cNvPr id="12" name="錄製_2022_01_08_19_48_18_83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0206" y="1800807"/>
            <a:ext cx="5608638" cy="362743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134" y="111966"/>
            <a:ext cx="1688841" cy="168884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84" y="5162935"/>
            <a:ext cx="1688841" cy="168884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85" y="5162935"/>
            <a:ext cx="1688842" cy="168884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15" y="5162935"/>
            <a:ext cx="1688842" cy="168884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546" y="111965"/>
            <a:ext cx="1688841" cy="168884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90046"/>
            <a:ext cx="1688841" cy="168884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598" y="111965"/>
            <a:ext cx="1688841" cy="168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1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懲罰機制</a:t>
            </a:r>
            <a:endParaRPr lang="zh-TW" altLang="en-US" dirty="0"/>
          </a:p>
        </p:txBody>
      </p:sp>
      <p:pic>
        <p:nvPicPr>
          <p:cNvPr id="4" name="錄製_2022_01_08_19_18_37_26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89540" y="2133600"/>
            <a:ext cx="5794375" cy="3778250"/>
          </a:xfrm>
        </p:spPr>
      </p:pic>
      <p:pic>
        <p:nvPicPr>
          <p:cNvPr id="5" name="錄製_2022_01_08_19_18_13_88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1624" y="2133600"/>
            <a:ext cx="579437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6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讀檔存檔</a:t>
            </a:r>
            <a:endParaRPr lang="zh-TW" altLang="en-US" dirty="0"/>
          </a:p>
        </p:txBody>
      </p:sp>
      <p:pic>
        <p:nvPicPr>
          <p:cNvPr id="4" name="錄製_2022_01_08_19_09_35_61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65729" y="2151184"/>
            <a:ext cx="5842000" cy="3778250"/>
          </a:xfrm>
        </p:spPr>
      </p:pic>
      <p:pic>
        <p:nvPicPr>
          <p:cNvPr id="5" name="錄製_2022_01_08_19_12_25_90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0336" y="2151184"/>
            <a:ext cx="579364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小算盤（傳影片、圖片）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12494" r="53991" b="42552"/>
          <a:stretch/>
        </p:blipFill>
        <p:spPr>
          <a:xfrm>
            <a:off x="736922" y="2076925"/>
            <a:ext cx="4922900" cy="324988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" t="12488" r="53620" b="43119"/>
          <a:stretch/>
        </p:blipFill>
        <p:spPr>
          <a:xfrm>
            <a:off x="6007260" y="2081775"/>
            <a:ext cx="5054476" cy="3245033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5474825" y="3773347"/>
            <a:ext cx="856527" cy="5555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991041" y="2930849"/>
            <a:ext cx="1365617" cy="321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305750" y="2930848"/>
            <a:ext cx="1365617" cy="321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31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週計畫</a:t>
            </a:r>
            <a:r>
              <a:rPr lang="zh-TW" altLang="en-US" dirty="0"/>
              <a:t>表（傳影片）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" t="12291" r="36469" b="16515"/>
          <a:stretch/>
        </p:blipFill>
        <p:spPr>
          <a:xfrm>
            <a:off x="2488557" y="1423685"/>
            <a:ext cx="7349924" cy="523062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23071" y="1954905"/>
            <a:ext cx="1365617" cy="321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046912" y="3278090"/>
            <a:ext cx="858597" cy="298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2893272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111</TotalTime>
  <Words>187</Words>
  <Application>Microsoft Office PowerPoint</Application>
  <PresentationFormat>寬螢幕</PresentationFormat>
  <Paragraphs>40</Paragraphs>
  <Slides>18</Slides>
  <Notes>0</Notes>
  <HiddenSlides>0</HiddenSlides>
  <MMClips>8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微軟正黑體</vt:lpstr>
      <vt:lpstr>Arial</vt:lpstr>
      <vt:lpstr>Century Gothic</vt:lpstr>
      <vt:lpstr>Wingdings 3</vt:lpstr>
      <vt:lpstr>絲縷</vt:lpstr>
      <vt:lpstr>第13組 貓起來念</vt:lpstr>
      <vt:lpstr>設計理念</vt:lpstr>
      <vt:lpstr>設計理念</vt:lpstr>
      <vt:lpstr>主介面</vt:lpstr>
      <vt:lpstr>計時、養成</vt:lpstr>
      <vt:lpstr>懲罰機制</vt:lpstr>
      <vt:lpstr>讀檔存檔</vt:lpstr>
      <vt:lpstr>小算盤（傳影片、圖片）</vt:lpstr>
      <vt:lpstr>週計畫表（傳影片）</vt:lpstr>
      <vt:lpstr>便利貼</vt:lpstr>
      <vt:lpstr>小遊戲</vt:lpstr>
      <vt:lpstr>貪食蛇</vt:lpstr>
      <vt:lpstr>接方塊</vt:lpstr>
      <vt:lpstr>PowerPoint 簡報</vt:lpstr>
      <vt:lpstr>接方塊試玩影片</vt:lpstr>
      <vt:lpstr>小鋼琴</vt:lpstr>
      <vt:lpstr>打磚塊</vt:lpstr>
      <vt:lpstr>分工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第13組</dc:title>
  <dc:creator>Microsoft 帳戶</dc:creator>
  <cp:lastModifiedBy>Microsoft 帳戶</cp:lastModifiedBy>
  <cp:revision>21</cp:revision>
  <dcterms:created xsi:type="dcterms:W3CDTF">2021-12-26T06:11:41Z</dcterms:created>
  <dcterms:modified xsi:type="dcterms:W3CDTF">2022-01-08T12:05:12Z</dcterms:modified>
</cp:coreProperties>
</file>